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3774400" cy="15544800"/>
  <p:notesSz cx="6858000" cy="9144000"/>
  <p:defaultTextStyle>
    <a:defPPr>
      <a:defRPr lang="en-US"/>
    </a:defPPr>
    <a:lvl1pPr marL="0" algn="l" defTabSz="1887322" rtl="0" eaLnBrk="1" latinLnBrk="0" hangingPunct="1">
      <a:defRPr sz="3715" kern="1200">
        <a:solidFill>
          <a:schemeClr val="tx1"/>
        </a:solidFill>
        <a:latin typeface="+mn-lt"/>
        <a:ea typeface="+mn-ea"/>
        <a:cs typeface="+mn-cs"/>
      </a:defRPr>
    </a:lvl1pPr>
    <a:lvl2pPr marL="943661" algn="l" defTabSz="1887322" rtl="0" eaLnBrk="1" latinLnBrk="0" hangingPunct="1">
      <a:defRPr sz="3715" kern="1200">
        <a:solidFill>
          <a:schemeClr val="tx1"/>
        </a:solidFill>
        <a:latin typeface="+mn-lt"/>
        <a:ea typeface="+mn-ea"/>
        <a:cs typeface="+mn-cs"/>
      </a:defRPr>
    </a:lvl2pPr>
    <a:lvl3pPr marL="1887322" algn="l" defTabSz="1887322" rtl="0" eaLnBrk="1" latinLnBrk="0" hangingPunct="1">
      <a:defRPr sz="3715" kern="1200">
        <a:solidFill>
          <a:schemeClr val="tx1"/>
        </a:solidFill>
        <a:latin typeface="+mn-lt"/>
        <a:ea typeface="+mn-ea"/>
        <a:cs typeface="+mn-cs"/>
      </a:defRPr>
    </a:lvl3pPr>
    <a:lvl4pPr marL="2830982" algn="l" defTabSz="1887322" rtl="0" eaLnBrk="1" latinLnBrk="0" hangingPunct="1">
      <a:defRPr sz="3715" kern="1200">
        <a:solidFill>
          <a:schemeClr val="tx1"/>
        </a:solidFill>
        <a:latin typeface="+mn-lt"/>
        <a:ea typeface="+mn-ea"/>
        <a:cs typeface="+mn-cs"/>
      </a:defRPr>
    </a:lvl4pPr>
    <a:lvl5pPr marL="3774643" algn="l" defTabSz="1887322" rtl="0" eaLnBrk="1" latinLnBrk="0" hangingPunct="1">
      <a:defRPr sz="3715" kern="1200">
        <a:solidFill>
          <a:schemeClr val="tx1"/>
        </a:solidFill>
        <a:latin typeface="+mn-lt"/>
        <a:ea typeface="+mn-ea"/>
        <a:cs typeface="+mn-cs"/>
      </a:defRPr>
    </a:lvl5pPr>
    <a:lvl6pPr marL="4718304" algn="l" defTabSz="1887322" rtl="0" eaLnBrk="1" latinLnBrk="0" hangingPunct="1">
      <a:defRPr sz="3715" kern="1200">
        <a:solidFill>
          <a:schemeClr val="tx1"/>
        </a:solidFill>
        <a:latin typeface="+mn-lt"/>
        <a:ea typeface="+mn-ea"/>
        <a:cs typeface="+mn-cs"/>
      </a:defRPr>
    </a:lvl6pPr>
    <a:lvl7pPr marL="5661965" algn="l" defTabSz="1887322" rtl="0" eaLnBrk="1" latinLnBrk="0" hangingPunct="1">
      <a:defRPr sz="3715" kern="1200">
        <a:solidFill>
          <a:schemeClr val="tx1"/>
        </a:solidFill>
        <a:latin typeface="+mn-lt"/>
        <a:ea typeface="+mn-ea"/>
        <a:cs typeface="+mn-cs"/>
      </a:defRPr>
    </a:lvl7pPr>
    <a:lvl8pPr marL="6605626" algn="l" defTabSz="1887322" rtl="0" eaLnBrk="1" latinLnBrk="0" hangingPunct="1">
      <a:defRPr sz="3715" kern="1200">
        <a:solidFill>
          <a:schemeClr val="tx1"/>
        </a:solidFill>
        <a:latin typeface="+mn-lt"/>
        <a:ea typeface="+mn-ea"/>
        <a:cs typeface="+mn-cs"/>
      </a:defRPr>
    </a:lvl8pPr>
    <a:lvl9pPr marL="7549286" algn="l" defTabSz="1887322" rtl="0" eaLnBrk="1" latinLnBrk="0" hangingPunct="1">
      <a:defRPr sz="37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77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 snapToGrid="0" snapToObjects="1">
      <p:cViewPr varScale="1">
        <p:scale>
          <a:sx n="42" d="100"/>
          <a:sy n="42" d="100"/>
        </p:scale>
        <p:origin x="108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3080" y="2544023"/>
            <a:ext cx="20208240" cy="5411893"/>
          </a:xfrm>
        </p:spPr>
        <p:txBody>
          <a:bodyPr anchor="b"/>
          <a:lstStyle>
            <a:lvl1pPr algn="ctr">
              <a:defRPr sz="1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8164619"/>
            <a:ext cx="17830800" cy="3753061"/>
          </a:xfrm>
        </p:spPr>
        <p:txBody>
          <a:bodyPr/>
          <a:lstStyle>
            <a:lvl1pPr marL="0" indent="0" algn="ctr">
              <a:buNone/>
              <a:defRPr sz="5440"/>
            </a:lvl1pPr>
            <a:lvl2pPr marL="1036335" indent="0" algn="ctr">
              <a:buNone/>
              <a:defRPr sz="4533"/>
            </a:lvl2pPr>
            <a:lvl3pPr marL="2072670" indent="0" algn="ctr">
              <a:buNone/>
              <a:defRPr sz="4080"/>
            </a:lvl3pPr>
            <a:lvl4pPr marL="3109006" indent="0" algn="ctr">
              <a:buNone/>
              <a:defRPr sz="3627"/>
            </a:lvl4pPr>
            <a:lvl5pPr marL="4145341" indent="0" algn="ctr">
              <a:buNone/>
              <a:defRPr sz="3627"/>
            </a:lvl5pPr>
            <a:lvl6pPr marL="5181676" indent="0" algn="ctr">
              <a:buNone/>
              <a:defRPr sz="3627"/>
            </a:lvl6pPr>
            <a:lvl7pPr marL="6218011" indent="0" algn="ctr">
              <a:buNone/>
              <a:defRPr sz="3627"/>
            </a:lvl7pPr>
            <a:lvl8pPr marL="7254347" indent="0" algn="ctr">
              <a:buNone/>
              <a:defRPr sz="3627"/>
            </a:lvl8pPr>
            <a:lvl9pPr marL="8290682" indent="0" algn="ctr">
              <a:buNone/>
              <a:defRPr sz="362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5DCA-8355-3143-9269-829491B6AA3B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D33A-8B27-5442-8DC7-617FE869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5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5DCA-8355-3143-9269-829491B6AA3B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D33A-8B27-5442-8DC7-617FE869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2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013556" y="827617"/>
            <a:ext cx="5126355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4491" y="827617"/>
            <a:ext cx="15081885" cy="131734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5DCA-8355-3143-9269-829491B6AA3B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D33A-8B27-5442-8DC7-617FE869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1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5DCA-8355-3143-9269-829491B6AA3B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D33A-8B27-5442-8DC7-617FE869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6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2109" y="3875409"/>
            <a:ext cx="20505420" cy="6466204"/>
          </a:xfrm>
        </p:spPr>
        <p:txBody>
          <a:bodyPr anchor="b"/>
          <a:lstStyle>
            <a:lvl1pPr>
              <a:defRPr sz="1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2109" y="10402786"/>
            <a:ext cx="20505420" cy="3400424"/>
          </a:xfrm>
        </p:spPr>
        <p:txBody>
          <a:bodyPr/>
          <a:lstStyle>
            <a:lvl1pPr marL="0" indent="0">
              <a:buNone/>
              <a:defRPr sz="5440">
                <a:solidFill>
                  <a:schemeClr val="tx1"/>
                </a:solidFill>
              </a:defRPr>
            </a:lvl1pPr>
            <a:lvl2pPr marL="1036335" indent="0">
              <a:buNone/>
              <a:defRPr sz="4533">
                <a:solidFill>
                  <a:schemeClr val="tx1">
                    <a:tint val="75000"/>
                  </a:schemeClr>
                </a:solidFill>
              </a:defRPr>
            </a:lvl2pPr>
            <a:lvl3pPr marL="2072670" indent="0">
              <a:buNone/>
              <a:defRPr sz="4080">
                <a:solidFill>
                  <a:schemeClr val="tx1">
                    <a:tint val="75000"/>
                  </a:schemeClr>
                </a:solidFill>
              </a:defRPr>
            </a:lvl3pPr>
            <a:lvl4pPr marL="3109006" indent="0">
              <a:buNone/>
              <a:defRPr sz="3627">
                <a:solidFill>
                  <a:schemeClr val="tx1">
                    <a:tint val="75000"/>
                  </a:schemeClr>
                </a:solidFill>
              </a:defRPr>
            </a:lvl4pPr>
            <a:lvl5pPr marL="4145341" indent="0">
              <a:buNone/>
              <a:defRPr sz="3627">
                <a:solidFill>
                  <a:schemeClr val="tx1">
                    <a:tint val="75000"/>
                  </a:schemeClr>
                </a:solidFill>
              </a:defRPr>
            </a:lvl5pPr>
            <a:lvl6pPr marL="5181676" indent="0">
              <a:buNone/>
              <a:defRPr sz="3627">
                <a:solidFill>
                  <a:schemeClr val="tx1">
                    <a:tint val="75000"/>
                  </a:schemeClr>
                </a:solidFill>
              </a:defRPr>
            </a:lvl6pPr>
            <a:lvl7pPr marL="6218011" indent="0">
              <a:buNone/>
              <a:defRPr sz="3627">
                <a:solidFill>
                  <a:schemeClr val="tx1">
                    <a:tint val="75000"/>
                  </a:schemeClr>
                </a:solidFill>
              </a:defRPr>
            </a:lvl7pPr>
            <a:lvl8pPr marL="7254347" indent="0">
              <a:buNone/>
              <a:defRPr sz="3627">
                <a:solidFill>
                  <a:schemeClr val="tx1">
                    <a:tint val="75000"/>
                  </a:schemeClr>
                </a:solidFill>
              </a:defRPr>
            </a:lvl8pPr>
            <a:lvl9pPr marL="8290682" indent="0">
              <a:buNone/>
              <a:defRPr sz="36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5DCA-8355-3143-9269-829491B6AA3B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D33A-8B27-5442-8DC7-617FE869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2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4490" y="4138083"/>
            <a:ext cx="10104120" cy="98630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35790" y="4138083"/>
            <a:ext cx="10104120" cy="98630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5DCA-8355-3143-9269-829491B6AA3B}" type="datetimeFigureOut">
              <a:rPr lang="en-US" smtClean="0"/>
              <a:t>9/10/18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D33A-8B27-5442-8DC7-617FE869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24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587" y="827620"/>
            <a:ext cx="2050542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7589" y="3810636"/>
            <a:ext cx="10057684" cy="1867534"/>
          </a:xfrm>
        </p:spPr>
        <p:txBody>
          <a:bodyPr anchor="b"/>
          <a:lstStyle>
            <a:lvl1pPr marL="0" indent="0">
              <a:buNone/>
              <a:defRPr sz="5440" b="1"/>
            </a:lvl1pPr>
            <a:lvl2pPr marL="1036335" indent="0">
              <a:buNone/>
              <a:defRPr sz="4533" b="1"/>
            </a:lvl2pPr>
            <a:lvl3pPr marL="2072670" indent="0">
              <a:buNone/>
              <a:defRPr sz="4080" b="1"/>
            </a:lvl3pPr>
            <a:lvl4pPr marL="3109006" indent="0">
              <a:buNone/>
              <a:defRPr sz="3627" b="1"/>
            </a:lvl4pPr>
            <a:lvl5pPr marL="4145341" indent="0">
              <a:buNone/>
              <a:defRPr sz="3627" b="1"/>
            </a:lvl5pPr>
            <a:lvl6pPr marL="5181676" indent="0">
              <a:buNone/>
              <a:defRPr sz="3627" b="1"/>
            </a:lvl6pPr>
            <a:lvl7pPr marL="6218011" indent="0">
              <a:buNone/>
              <a:defRPr sz="3627" b="1"/>
            </a:lvl7pPr>
            <a:lvl8pPr marL="7254347" indent="0">
              <a:buNone/>
              <a:defRPr sz="3627" b="1"/>
            </a:lvl8pPr>
            <a:lvl9pPr marL="8290682" indent="0">
              <a:buNone/>
              <a:defRPr sz="362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7589" y="5678170"/>
            <a:ext cx="10057684" cy="83517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035791" y="3810636"/>
            <a:ext cx="10107217" cy="1867534"/>
          </a:xfrm>
        </p:spPr>
        <p:txBody>
          <a:bodyPr anchor="b"/>
          <a:lstStyle>
            <a:lvl1pPr marL="0" indent="0">
              <a:buNone/>
              <a:defRPr sz="5440" b="1"/>
            </a:lvl1pPr>
            <a:lvl2pPr marL="1036335" indent="0">
              <a:buNone/>
              <a:defRPr sz="4533" b="1"/>
            </a:lvl2pPr>
            <a:lvl3pPr marL="2072670" indent="0">
              <a:buNone/>
              <a:defRPr sz="4080" b="1"/>
            </a:lvl3pPr>
            <a:lvl4pPr marL="3109006" indent="0">
              <a:buNone/>
              <a:defRPr sz="3627" b="1"/>
            </a:lvl4pPr>
            <a:lvl5pPr marL="4145341" indent="0">
              <a:buNone/>
              <a:defRPr sz="3627" b="1"/>
            </a:lvl5pPr>
            <a:lvl6pPr marL="5181676" indent="0">
              <a:buNone/>
              <a:defRPr sz="3627" b="1"/>
            </a:lvl6pPr>
            <a:lvl7pPr marL="6218011" indent="0">
              <a:buNone/>
              <a:defRPr sz="3627" b="1"/>
            </a:lvl7pPr>
            <a:lvl8pPr marL="7254347" indent="0">
              <a:buNone/>
              <a:defRPr sz="3627" b="1"/>
            </a:lvl8pPr>
            <a:lvl9pPr marL="8290682" indent="0">
              <a:buNone/>
              <a:defRPr sz="362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35791" y="5678170"/>
            <a:ext cx="10107217" cy="83517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5DCA-8355-3143-9269-829491B6AA3B}" type="datetimeFigureOut">
              <a:rPr lang="en-US" smtClean="0"/>
              <a:t>9/10/18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D33A-8B27-5442-8DC7-617FE869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8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5DCA-8355-3143-9269-829491B6AA3B}" type="datetimeFigureOut">
              <a:rPr lang="en-US" smtClean="0"/>
              <a:t>9/10/18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D33A-8B27-5442-8DC7-617FE869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7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5DCA-8355-3143-9269-829491B6AA3B}" type="datetimeFigureOut">
              <a:rPr lang="en-US" smtClean="0"/>
              <a:t>9/10/18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D33A-8B27-5442-8DC7-617FE869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587" y="1036320"/>
            <a:ext cx="7667863" cy="3627120"/>
          </a:xfrm>
        </p:spPr>
        <p:txBody>
          <a:bodyPr anchor="b"/>
          <a:lstStyle>
            <a:lvl1pPr>
              <a:defRPr sz="72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7217" y="2238167"/>
            <a:ext cx="12035790" cy="11046883"/>
          </a:xfrm>
        </p:spPr>
        <p:txBody>
          <a:bodyPr/>
          <a:lstStyle>
            <a:lvl1pPr>
              <a:defRPr sz="7253"/>
            </a:lvl1pPr>
            <a:lvl2pPr>
              <a:defRPr sz="6347"/>
            </a:lvl2pPr>
            <a:lvl3pPr>
              <a:defRPr sz="5440"/>
            </a:lvl3pPr>
            <a:lvl4pPr>
              <a:defRPr sz="4533"/>
            </a:lvl4pPr>
            <a:lvl5pPr>
              <a:defRPr sz="4533"/>
            </a:lvl5pPr>
            <a:lvl6pPr>
              <a:defRPr sz="4533"/>
            </a:lvl6pPr>
            <a:lvl7pPr>
              <a:defRPr sz="4533"/>
            </a:lvl7pPr>
            <a:lvl8pPr>
              <a:defRPr sz="4533"/>
            </a:lvl8pPr>
            <a:lvl9pPr>
              <a:defRPr sz="45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7587" y="4663440"/>
            <a:ext cx="7667863" cy="8639599"/>
          </a:xfrm>
        </p:spPr>
        <p:txBody>
          <a:bodyPr/>
          <a:lstStyle>
            <a:lvl1pPr marL="0" indent="0">
              <a:buNone/>
              <a:defRPr sz="3627"/>
            </a:lvl1pPr>
            <a:lvl2pPr marL="1036335" indent="0">
              <a:buNone/>
              <a:defRPr sz="3173"/>
            </a:lvl2pPr>
            <a:lvl3pPr marL="2072670" indent="0">
              <a:buNone/>
              <a:defRPr sz="2720"/>
            </a:lvl3pPr>
            <a:lvl4pPr marL="3109006" indent="0">
              <a:buNone/>
              <a:defRPr sz="2267"/>
            </a:lvl4pPr>
            <a:lvl5pPr marL="4145341" indent="0">
              <a:buNone/>
              <a:defRPr sz="2267"/>
            </a:lvl5pPr>
            <a:lvl6pPr marL="5181676" indent="0">
              <a:buNone/>
              <a:defRPr sz="2267"/>
            </a:lvl6pPr>
            <a:lvl7pPr marL="6218011" indent="0">
              <a:buNone/>
              <a:defRPr sz="2267"/>
            </a:lvl7pPr>
            <a:lvl8pPr marL="7254347" indent="0">
              <a:buNone/>
              <a:defRPr sz="2267"/>
            </a:lvl8pPr>
            <a:lvl9pPr marL="8290682" indent="0">
              <a:buNone/>
              <a:defRPr sz="22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5DCA-8355-3143-9269-829491B6AA3B}" type="datetimeFigureOut">
              <a:rPr lang="en-US" smtClean="0"/>
              <a:t>9/10/18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D33A-8B27-5442-8DC7-617FE869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4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587" y="1036320"/>
            <a:ext cx="7667863" cy="3627120"/>
          </a:xfrm>
        </p:spPr>
        <p:txBody>
          <a:bodyPr anchor="b"/>
          <a:lstStyle>
            <a:lvl1pPr>
              <a:defRPr sz="72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107217" y="2238167"/>
            <a:ext cx="12035790" cy="11046883"/>
          </a:xfrm>
        </p:spPr>
        <p:txBody>
          <a:bodyPr anchor="t"/>
          <a:lstStyle>
            <a:lvl1pPr marL="0" indent="0">
              <a:buNone/>
              <a:defRPr sz="7253"/>
            </a:lvl1pPr>
            <a:lvl2pPr marL="1036335" indent="0">
              <a:buNone/>
              <a:defRPr sz="6347"/>
            </a:lvl2pPr>
            <a:lvl3pPr marL="2072670" indent="0">
              <a:buNone/>
              <a:defRPr sz="5440"/>
            </a:lvl3pPr>
            <a:lvl4pPr marL="3109006" indent="0">
              <a:buNone/>
              <a:defRPr sz="4533"/>
            </a:lvl4pPr>
            <a:lvl5pPr marL="4145341" indent="0">
              <a:buNone/>
              <a:defRPr sz="4533"/>
            </a:lvl5pPr>
            <a:lvl6pPr marL="5181676" indent="0">
              <a:buNone/>
              <a:defRPr sz="4533"/>
            </a:lvl6pPr>
            <a:lvl7pPr marL="6218011" indent="0">
              <a:buNone/>
              <a:defRPr sz="4533"/>
            </a:lvl7pPr>
            <a:lvl8pPr marL="7254347" indent="0">
              <a:buNone/>
              <a:defRPr sz="4533"/>
            </a:lvl8pPr>
            <a:lvl9pPr marL="8290682" indent="0">
              <a:buNone/>
              <a:defRPr sz="45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7587" y="4663440"/>
            <a:ext cx="7667863" cy="8639599"/>
          </a:xfrm>
        </p:spPr>
        <p:txBody>
          <a:bodyPr/>
          <a:lstStyle>
            <a:lvl1pPr marL="0" indent="0">
              <a:buNone/>
              <a:defRPr sz="3627"/>
            </a:lvl1pPr>
            <a:lvl2pPr marL="1036335" indent="0">
              <a:buNone/>
              <a:defRPr sz="3173"/>
            </a:lvl2pPr>
            <a:lvl3pPr marL="2072670" indent="0">
              <a:buNone/>
              <a:defRPr sz="2720"/>
            </a:lvl3pPr>
            <a:lvl4pPr marL="3109006" indent="0">
              <a:buNone/>
              <a:defRPr sz="2267"/>
            </a:lvl4pPr>
            <a:lvl5pPr marL="4145341" indent="0">
              <a:buNone/>
              <a:defRPr sz="2267"/>
            </a:lvl5pPr>
            <a:lvl6pPr marL="5181676" indent="0">
              <a:buNone/>
              <a:defRPr sz="2267"/>
            </a:lvl6pPr>
            <a:lvl7pPr marL="6218011" indent="0">
              <a:buNone/>
              <a:defRPr sz="2267"/>
            </a:lvl7pPr>
            <a:lvl8pPr marL="7254347" indent="0">
              <a:buNone/>
              <a:defRPr sz="2267"/>
            </a:lvl8pPr>
            <a:lvl9pPr marL="8290682" indent="0">
              <a:buNone/>
              <a:defRPr sz="22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5DCA-8355-3143-9269-829491B6AA3B}" type="datetimeFigureOut">
              <a:rPr lang="en-US" smtClean="0"/>
              <a:t>9/10/18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AD33A-8B27-5442-8DC7-617FE869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3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34490" y="827620"/>
            <a:ext cx="2050542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4490" y="4138083"/>
            <a:ext cx="2050542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34490" y="14407730"/>
            <a:ext cx="53492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65DCA-8355-3143-9269-829491B6AA3B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75270" y="14407730"/>
            <a:ext cx="802386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90670" y="14407730"/>
            <a:ext cx="53492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AD33A-8B27-5442-8DC7-617FE869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7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72670" rtl="0" eaLnBrk="1" latinLnBrk="0" hangingPunct="1">
        <a:lnSpc>
          <a:spcPct val="90000"/>
        </a:lnSpc>
        <a:spcBef>
          <a:spcPct val="0"/>
        </a:spcBef>
        <a:buNone/>
        <a:defRPr sz="99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8168" indent="-518168" algn="l" defTabSz="2072670" rtl="0" eaLnBrk="1" latinLnBrk="0" hangingPunct="1">
        <a:lnSpc>
          <a:spcPct val="90000"/>
        </a:lnSpc>
        <a:spcBef>
          <a:spcPts val="2267"/>
        </a:spcBef>
        <a:buFont typeface="Arial" panose="020B0604020202020204" pitchFamily="34" charset="0"/>
        <a:buChar char="•"/>
        <a:defRPr sz="6347" kern="1200">
          <a:solidFill>
            <a:schemeClr val="tx1"/>
          </a:solidFill>
          <a:latin typeface="+mn-lt"/>
          <a:ea typeface="+mn-ea"/>
          <a:cs typeface="+mn-cs"/>
        </a:defRPr>
      </a:lvl1pPr>
      <a:lvl2pPr marL="155450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5440" kern="1200">
          <a:solidFill>
            <a:schemeClr val="tx1"/>
          </a:solidFill>
          <a:latin typeface="+mn-lt"/>
          <a:ea typeface="+mn-ea"/>
          <a:cs typeface="+mn-cs"/>
        </a:defRPr>
      </a:lvl2pPr>
      <a:lvl3pPr marL="2590838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533" kern="1200">
          <a:solidFill>
            <a:schemeClr val="tx1"/>
          </a:solidFill>
          <a:latin typeface="+mn-lt"/>
          <a:ea typeface="+mn-ea"/>
          <a:cs typeface="+mn-cs"/>
        </a:defRPr>
      </a:lvl3pPr>
      <a:lvl4pPr marL="362717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66350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69984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73617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77251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808850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1pPr>
      <a:lvl2pPr marL="1036335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2pPr>
      <a:lvl3pPr marL="207267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3pPr>
      <a:lvl4pPr marL="310900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14534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18167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21801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254347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290682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FFE3D2A-72FC-9C47-BC7B-275C5C7FDB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82" t="24021" r="13141"/>
          <a:stretch/>
        </p:blipFill>
        <p:spPr>
          <a:xfrm>
            <a:off x="0" y="-1"/>
            <a:ext cx="23774400" cy="1556011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CD790EC-419C-6A42-8D6C-0D777ECAB1CF}"/>
              </a:ext>
            </a:extLst>
          </p:cNvPr>
          <p:cNvSpPr/>
          <p:nvPr/>
        </p:nvSpPr>
        <p:spPr>
          <a:xfrm>
            <a:off x="1324303" y="1135117"/>
            <a:ext cx="13337628" cy="10689021"/>
          </a:xfrm>
          <a:prstGeom prst="rect">
            <a:avLst/>
          </a:prstGeom>
          <a:solidFill>
            <a:srgbClr val="D37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C5EBB1-98FE-9F4E-9D07-FAD08553ECFE}"/>
              </a:ext>
            </a:extLst>
          </p:cNvPr>
          <p:cNvSpPr txBox="1"/>
          <p:nvPr/>
        </p:nvSpPr>
        <p:spPr>
          <a:xfrm>
            <a:off x="4319751" y="5971795"/>
            <a:ext cx="73467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PHOTO GOES HERE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D179EF-928A-AD41-ADE4-650DDFD3FCA3}"/>
              </a:ext>
            </a:extLst>
          </p:cNvPr>
          <p:cNvSpPr/>
          <p:nvPr/>
        </p:nvSpPr>
        <p:spPr>
          <a:xfrm>
            <a:off x="15529034" y="1135117"/>
            <a:ext cx="6684579" cy="565105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CE34E3-59C9-BB4F-B0FE-788173412355}"/>
              </a:ext>
            </a:extLst>
          </p:cNvPr>
          <p:cNvSpPr txBox="1"/>
          <p:nvPr/>
        </p:nvSpPr>
        <p:spPr>
          <a:xfrm>
            <a:off x="15529034" y="2894347"/>
            <a:ext cx="66845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DEALER LOGO 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</a:rPr>
              <a:t>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D2F5AA-C3B7-D840-AE70-A92A7D71559D}"/>
              </a:ext>
            </a:extLst>
          </p:cNvPr>
          <p:cNvSpPr/>
          <p:nvPr/>
        </p:nvSpPr>
        <p:spPr>
          <a:xfrm>
            <a:off x="15529034" y="7948575"/>
            <a:ext cx="6684579" cy="1140862"/>
          </a:xfrm>
          <a:prstGeom prst="rect">
            <a:avLst/>
          </a:prstGeom>
          <a:solidFill>
            <a:srgbClr val="D37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ctr"/>
          <a:lstStyle/>
          <a:p>
            <a:r>
              <a:rPr lang="en-US" dirty="0"/>
              <a:t>FIRST LAST NAME HERE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2A6F4C3-B6A9-C840-8513-B0A8FC67C23E}"/>
              </a:ext>
            </a:extLst>
          </p:cNvPr>
          <p:cNvSpPr/>
          <p:nvPr/>
        </p:nvSpPr>
        <p:spPr>
          <a:xfrm>
            <a:off x="15529034" y="9316371"/>
            <a:ext cx="6684579" cy="1140862"/>
          </a:xfrm>
          <a:prstGeom prst="rect">
            <a:avLst/>
          </a:prstGeom>
          <a:solidFill>
            <a:srgbClr val="D37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ctr"/>
          <a:lstStyle/>
          <a:p>
            <a:r>
              <a:rPr lang="en-US" dirty="0"/>
              <a:t>AWARD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0259A75-ACD9-D24A-9ECB-EA4A8817FAB4}"/>
              </a:ext>
            </a:extLst>
          </p:cNvPr>
          <p:cNvSpPr/>
          <p:nvPr/>
        </p:nvSpPr>
        <p:spPr>
          <a:xfrm>
            <a:off x="15529034" y="10684167"/>
            <a:ext cx="6684579" cy="1140862"/>
          </a:xfrm>
          <a:prstGeom prst="rect">
            <a:avLst/>
          </a:prstGeom>
          <a:solidFill>
            <a:srgbClr val="D37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ctr"/>
          <a:lstStyle/>
          <a:p>
            <a:r>
              <a:rPr lang="en-US" dirty="0"/>
              <a:t>STATE FAIR NAME</a:t>
            </a:r>
          </a:p>
        </p:txBody>
      </p:sp>
    </p:spTree>
    <p:extLst>
      <p:ext uri="{BB962C8B-B14F-4D97-AF65-F5344CB8AC3E}">
        <p14:creationId xmlns:p14="http://schemas.microsoft.com/office/powerpoint/2010/main" val="798900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14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Terrell</dc:creator>
  <cp:lastModifiedBy>Katie Terrell</cp:lastModifiedBy>
  <cp:revision>2</cp:revision>
  <dcterms:created xsi:type="dcterms:W3CDTF">2018-09-10T16:12:23Z</dcterms:created>
  <dcterms:modified xsi:type="dcterms:W3CDTF">2018-09-10T16:34:05Z</dcterms:modified>
</cp:coreProperties>
</file>